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318" r:id="rId2"/>
    <p:sldId id="319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03"/>
  </p:normalViewPr>
  <p:slideViewPr>
    <p:cSldViewPr snapToGrid="0" snapToObjects="1">
      <p:cViewPr varScale="1">
        <p:scale>
          <a:sx n="116" d="100"/>
          <a:sy n="116" d="100"/>
        </p:scale>
        <p:origin x="4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BA9020-A82B-9F44-B0C8-FF799EFA47FC}" type="datetimeFigureOut">
              <a:rPr lang="en-US" smtClean="0"/>
              <a:t>5/5/21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C63325-F4D9-E742-BFC0-DC4AC930EA8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630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13483CD8-8EBC-486B-B35C-DD842983C5EF}" type="slidenum">
              <a:rPr lang="fr-FR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2</a:t>
            </a:fld>
            <a:endParaRPr lang="fr-FR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66282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AF86DC-710D-3043-9BC8-50D78B5CD9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B7D6DC6-89B0-254C-8D06-48725C4362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39375CA-6E8E-DA4C-A1B9-616E2C1DB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B2784-8F48-EE4B-89A8-263DD2D2F122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B00C733-BC1F-7241-8CFE-E30876799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086A2B-23D0-4F4D-A4EA-FC52B356D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9FC4E-1842-D04D-A808-2E6F8FF0514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578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CC656B-99DB-4A41-A5E4-0A8858090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3C4904C-D9C7-2E40-9BF6-DEC285D700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5CE6D90-5AEF-2144-8DDE-DA9B2D390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B2784-8F48-EE4B-89A8-263DD2D2F122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AB3D533-51D9-5943-81E3-E29406FA3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E4B185E-1ACD-ED4B-89E3-FCD95E61B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9FC4E-1842-D04D-A808-2E6F8FF0514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970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48F0F347-7A34-3949-99DA-23821EF19B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09A6B8F-F449-C347-86CE-C694D2C6B7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12AB403-3D50-5846-A017-CB695BC00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B2784-8F48-EE4B-89A8-263DD2D2F122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4580FF5-E0B4-E94C-B426-AD101C862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60F39C4-024E-6A45-989B-2EA31E3D6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9FC4E-1842-D04D-A808-2E6F8FF0514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78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83C5D3-AB2C-134E-8EA4-A62A9398A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C79BA9A-FB7C-C849-8CCD-16ABC5FCC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B7E4F3E-F10C-5C4B-AFF2-5BC889E73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B2784-8F48-EE4B-89A8-263DD2D2F122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2522A69-8579-934C-B179-3152911E6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72A9B7E-6BA2-EB47-A2CB-D72CA86C1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9FC4E-1842-D04D-A808-2E6F8FF0514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245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4B1194-DCA4-C74C-AF21-EE3D68140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65D6711-5288-A94C-94DF-41096F25F9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17D5D58-E4B0-D14C-A8D1-AE2AA0171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B2784-8F48-EE4B-89A8-263DD2D2F122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CFAB236-9CE1-0546-8D94-592A2AC3F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3EA5D22-D82E-1D4F-9B70-F17C01ECA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9FC4E-1842-D04D-A808-2E6F8FF0514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957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A6FCA7-5A15-E04C-8D5A-4BBCE6614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9C11DC-B54C-C44A-AEC8-216F625A62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C4438EE-0844-B840-8FA3-1CBF48204C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DCB57D4-C3F5-DE4A-AB33-52A9BEE19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B2784-8F48-EE4B-89A8-263DD2D2F122}" type="datetimeFigureOut">
              <a:rPr lang="en-US" smtClean="0"/>
              <a:t>5/5/21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4E901B2-B3F6-6745-9A87-E62E42136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019189E-AB0D-DC48-B3C0-FF98376B0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9FC4E-1842-D04D-A808-2E6F8FF0514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332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2A4CAD-7306-E44A-8212-402F8A1A5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9A7B94A-5B34-DC47-8169-7262CA13F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2427DFB-8B8A-3F49-8C00-FEA541C79F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019E6FB-CFAD-084E-8A73-770F1AB5A5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A93A010-A1F6-D743-AF99-12FF9DDF4E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6BAD378-406E-DD41-944C-653655DC4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B2784-8F48-EE4B-89A8-263DD2D2F122}" type="datetimeFigureOut">
              <a:rPr lang="en-US" smtClean="0"/>
              <a:t>5/5/21</a:t>
            </a:fld>
            <a:endParaRPr lang="en-US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816EF63-0C13-144C-95C0-8ECA7C2C8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A0C9409-77CC-B34D-9B6C-4EE8A5C4D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9FC4E-1842-D04D-A808-2E6F8FF0514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890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A8E790-52EE-CF43-BECE-C8F36D3EC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8A3A220-55D6-794D-A901-E1168B13D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B2784-8F48-EE4B-89A8-263DD2D2F122}" type="datetimeFigureOut">
              <a:rPr lang="en-US" smtClean="0"/>
              <a:t>5/5/21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B5C8B1F-79A7-C04F-A2B1-D89D1EE1F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09AD841-8D15-2943-B4E7-78B64F19D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9FC4E-1842-D04D-A808-2E6F8FF0514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929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FC3C2BD-F2FB-7744-AB32-C950CEBCA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B2784-8F48-EE4B-89A8-263DD2D2F122}" type="datetimeFigureOut">
              <a:rPr lang="en-US" smtClean="0"/>
              <a:t>5/5/21</a:t>
            </a:fld>
            <a:endParaRPr lang="en-US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9A48F13-9AC1-7E44-88E9-0D7FE812B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AE9364-B695-D148-AE9F-B26D0A213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9FC4E-1842-D04D-A808-2E6F8FF0514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880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9742CC-6258-BD45-AC95-68AE6CED5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636F08A-6AC9-F54A-8227-956CAF990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023E44F-E47E-F24A-BDB0-67153FFE6E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47D4D08-7707-5B42-887B-A1D8BB560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B2784-8F48-EE4B-89A8-263DD2D2F122}" type="datetimeFigureOut">
              <a:rPr lang="en-US" smtClean="0"/>
              <a:t>5/5/21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DD154C9-725F-E241-86C4-5A5FA6A69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D19C973-8A13-F64E-BAF6-AC897D606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9FC4E-1842-D04D-A808-2E6F8FF0514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446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6F2B9D-5FC4-CD4E-9012-D0DC6B9DB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33AEB7B-6C8C-F046-BCC9-81A62E66F8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6538594-A75F-0841-9773-5304BA6D81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DA44CF1-92D4-1E4F-A7DC-600041B03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B2784-8F48-EE4B-89A8-263DD2D2F122}" type="datetimeFigureOut">
              <a:rPr lang="en-US" smtClean="0"/>
              <a:t>5/5/21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D3514C4-369A-4F4B-99C2-18D62F2B5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695396F-7CB9-7047-8880-6C2BD9D37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9FC4E-1842-D04D-A808-2E6F8FF0514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424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5CEEB0A-AC69-3D42-9234-A5FA1EC21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5567CF2-BD1D-2240-A96E-65964A191D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03E90B1-4699-E742-9B2A-4455700278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B2784-8F48-EE4B-89A8-263DD2D2F122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AA2D81B-6195-E34A-9169-CC1A459B06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D80FC60-1C4F-104B-9891-864F0F55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9FC4E-1842-D04D-A808-2E6F8FF0514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735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2" name="Picture 3"/>
          <p:cNvPicPr/>
          <p:nvPr/>
        </p:nvPicPr>
        <p:blipFill>
          <a:blip r:embed="rId2"/>
          <a:stretch/>
        </p:blipFill>
        <p:spPr>
          <a:xfrm>
            <a:off x="2921880" y="1257480"/>
            <a:ext cx="6336720" cy="2162160"/>
          </a:xfrm>
          <a:prstGeom prst="rect">
            <a:avLst/>
          </a:prstGeom>
          <a:ln>
            <a:noFill/>
          </a:ln>
        </p:spPr>
      </p:pic>
      <p:sp>
        <p:nvSpPr>
          <p:cNvPr id="1133" name="CustomShape 1"/>
          <p:cNvSpPr/>
          <p:nvPr/>
        </p:nvSpPr>
        <p:spPr>
          <a:xfrm rot="2788800">
            <a:off x="3343080" y="1832760"/>
            <a:ext cx="315000" cy="1353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19080">
            <a:solidFill>
              <a:schemeClr val="bg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4" name="CustomShape 2"/>
          <p:cNvSpPr/>
          <p:nvPr/>
        </p:nvSpPr>
        <p:spPr>
          <a:xfrm rot="20007600">
            <a:off x="5355120" y="2386800"/>
            <a:ext cx="315000" cy="1353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FF"/>
          </a:solidFill>
          <a:ln w="19080">
            <a:solidFill>
              <a:schemeClr val="bg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5" name="CustomShape 3"/>
          <p:cNvSpPr/>
          <p:nvPr/>
        </p:nvSpPr>
        <p:spPr>
          <a:xfrm rot="13642800">
            <a:off x="8734440" y="1734120"/>
            <a:ext cx="315000" cy="1353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CC00"/>
          </a:solidFill>
          <a:ln w="19080">
            <a:solidFill>
              <a:schemeClr val="bg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36" name="Picture 2"/>
          <p:cNvPicPr/>
          <p:nvPr/>
        </p:nvPicPr>
        <p:blipFill>
          <a:blip r:embed="rId3"/>
          <a:stretch/>
        </p:blipFill>
        <p:spPr>
          <a:xfrm>
            <a:off x="2921880" y="3620160"/>
            <a:ext cx="6340320" cy="2173320"/>
          </a:xfrm>
          <a:prstGeom prst="rect">
            <a:avLst/>
          </a:prstGeom>
          <a:ln>
            <a:noFill/>
          </a:ln>
        </p:spPr>
      </p:pic>
      <p:sp>
        <p:nvSpPr>
          <p:cNvPr id="1137" name="CustomShape 4"/>
          <p:cNvSpPr/>
          <p:nvPr/>
        </p:nvSpPr>
        <p:spPr>
          <a:xfrm rot="2788800">
            <a:off x="3343440" y="4200840"/>
            <a:ext cx="315000" cy="1353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19080">
            <a:solidFill>
              <a:schemeClr val="bg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8" name="CustomShape 5"/>
          <p:cNvSpPr/>
          <p:nvPr/>
        </p:nvSpPr>
        <p:spPr>
          <a:xfrm rot="20007600">
            <a:off x="5356560" y="4755600"/>
            <a:ext cx="315000" cy="1353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FF"/>
          </a:solidFill>
          <a:ln w="19080">
            <a:solidFill>
              <a:schemeClr val="bg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9" name="CustomShape 6"/>
          <p:cNvSpPr/>
          <p:nvPr/>
        </p:nvSpPr>
        <p:spPr>
          <a:xfrm rot="13642800">
            <a:off x="8737680" y="4102560"/>
            <a:ext cx="315000" cy="1353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CC00"/>
          </a:solidFill>
          <a:ln w="19080">
            <a:solidFill>
              <a:schemeClr val="bg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0" name="Picture 2"/>
          <p:cNvPicPr/>
          <p:nvPr/>
        </p:nvPicPr>
        <p:blipFill>
          <a:blip r:embed="rId3"/>
          <a:stretch/>
        </p:blipFill>
        <p:spPr>
          <a:xfrm>
            <a:off x="2959320" y="1047240"/>
            <a:ext cx="6183000" cy="2140560"/>
          </a:xfrm>
          <a:prstGeom prst="rect">
            <a:avLst/>
          </a:prstGeom>
          <a:ln>
            <a:noFill/>
          </a:ln>
        </p:spPr>
      </p:pic>
      <p:sp>
        <p:nvSpPr>
          <p:cNvPr id="1141" name="CustomShape 1"/>
          <p:cNvSpPr/>
          <p:nvPr/>
        </p:nvSpPr>
        <p:spPr>
          <a:xfrm rot="8188800">
            <a:off x="5789280" y="1218240"/>
            <a:ext cx="618120" cy="618120"/>
          </a:xfrm>
          <a:prstGeom prst="arc">
            <a:avLst>
              <a:gd name="adj1" fmla="val 15764714"/>
              <a:gd name="adj2" fmla="val 10651"/>
            </a:avLst>
          </a:prstGeom>
          <a:noFill/>
          <a:ln w="28440">
            <a:solidFill>
              <a:schemeClr val="tx1"/>
            </a:solidFill>
            <a:headEnd type="stealth" w="med" len="med"/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2" name="CustomShape 2"/>
          <p:cNvSpPr/>
          <p:nvPr/>
        </p:nvSpPr>
        <p:spPr>
          <a:xfrm rot="8188800">
            <a:off x="3793080" y="1862640"/>
            <a:ext cx="618120" cy="618120"/>
          </a:xfrm>
          <a:prstGeom prst="arc">
            <a:avLst>
              <a:gd name="adj1" fmla="val 2042627"/>
              <a:gd name="adj2" fmla="val 8403636"/>
            </a:avLst>
          </a:prstGeom>
          <a:noFill/>
          <a:ln w="28440">
            <a:solidFill>
              <a:schemeClr val="tx1"/>
            </a:solidFill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3" name="CustomShape 3"/>
          <p:cNvSpPr/>
          <p:nvPr/>
        </p:nvSpPr>
        <p:spPr>
          <a:xfrm rot="13411800" flipH="1">
            <a:off x="3086400" y="1808280"/>
            <a:ext cx="618120" cy="618120"/>
          </a:xfrm>
          <a:prstGeom prst="arc">
            <a:avLst>
              <a:gd name="adj1" fmla="val 2042627"/>
              <a:gd name="adj2" fmla="val 6730665"/>
            </a:avLst>
          </a:prstGeom>
          <a:noFill/>
          <a:ln w="28440">
            <a:solidFill>
              <a:schemeClr val="tx1"/>
            </a:solidFill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4" name="CustomShape 4"/>
          <p:cNvSpPr/>
          <p:nvPr/>
        </p:nvSpPr>
        <p:spPr>
          <a:xfrm rot="8013600">
            <a:off x="7972320" y="1428480"/>
            <a:ext cx="344880" cy="343080"/>
          </a:xfrm>
          <a:prstGeom prst="arc">
            <a:avLst>
              <a:gd name="adj1" fmla="val 14794491"/>
              <a:gd name="adj2" fmla="val 1527827"/>
            </a:avLst>
          </a:prstGeom>
          <a:noFill/>
          <a:ln w="28440">
            <a:solidFill>
              <a:schemeClr val="tx1"/>
            </a:solidFill>
            <a:headEnd type="stealth" w="med" len="med"/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5" name="CustomShape 5"/>
          <p:cNvSpPr/>
          <p:nvPr/>
        </p:nvSpPr>
        <p:spPr>
          <a:xfrm rot="13586400" flipV="1">
            <a:off x="7819680" y="2656080"/>
            <a:ext cx="504360" cy="527760"/>
          </a:xfrm>
          <a:prstGeom prst="arc">
            <a:avLst>
              <a:gd name="adj1" fmla="val 15341707"/>
              <a:gd name="adj2" fmla="val 989713"/>
            </a:avLst>
          </a:prstGeom>
          <a:noFill/>
          <a:ln w="28440">
            <a:solidFill>
              <a:schemeClr val="tx1"/>
            </a:solidFill>
            <a:headEnd type="stealth" w="med" len="med"/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6" name="CustomShape 6"/>
          <p:cNvSpPr/>
          <p:nvPr/>
        </p:nvSpPr>
        <p:spPr>
          <a:xfrm rot="13660800" flipH="1">
            <a:off x="4965600" y="1884240"/>
            <a:ext cx="1003680" cy="684720"/>
          </a:xfrm>
          <a:prstGeom prst="arc">
            <a:avLst>
              <a:gd name="adj1" fmla="val 2583823"/>
              <a:gd name="adj2" fmla="val 5838912"/>
            </a:avLst>
          </a:prstGeom>
          <a:noFill/>
          <a:ln w="28440">
            <a:solidFill>
              <a:schemeClr val="tx1"/>
            </a:solidFill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7" name="CustomShape 7"/>
          <p:cNvSpPr/>
          <p:nvPr/>
        </p:nvSpPr>
        <p:spPr>
          <a:xfrm rot="7939200">
            <a:off x="6188520" y="1899000"/>
            <a:ext cx="1003680" cy="684720"/>
          </a:xfrm>
          <a:prstGeom prst="arc">
            <a:avLst>
              <a:gd name="adj1" fmla="val 2583823"/>
              <a:gd name="adj2" fmla="val 5838912"/>
            </a:avLst>
          </a:prstGeom>
          <a:noFill/>
          <a:ln w="28440">
            <a:solidFill>
              <a:schemeClr val="tx1"/>
            </a:solidFill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8" name="CustomShape 8"/>
          <p:cNvSpPr/>
          <p:nvPr/>
        </p:nvSpPr>
        <p:spPr>
          <a:xfrm>
            <a:off x="3563040" y="1147320"/>
            <a:ext cx="6976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fr-FR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X axis</a:t>
            </a:r>
            <a:endParaRPr lang="fr-FR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9" name="CustomShape 9"/>
          <p:cNvSpPr/>
          <p:nvPr/>
        </p:nvSpPr>
        <p:spPr>
          <a:xfrm>
            <a:off x="5607840" y="1147320"/>
            <a:ext cx="69012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fr-FR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Y axis</a:t>
            </a:r>
            <a:endParaRPr lang="fr-FR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0" name="CustomShape 10"/>
          <p:cNvSpPr/>
          <p:nvPr/>
        </p:nvSpPr>
        <p:spPr>
          <a:xfrm>
            <a:off x="7689360" y="1147320"/>
            <a:ext cx="6854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fr-FR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Z axis</a:t>
            </a:r>
            <a:endParaRPr lang="fr-FR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51" name="Picture 2"/>
          <p:cNvPicPr/>
          <p:nvPr/>
        </p:nvPicPr>
        <p:blipFill>
          <a:blip r:embed="rId4"/>
          <a:stretch/>
        </p:blipFill>
        <p:spPr>
          <a:xfrm>
            <a:off x="2975880" y="3454560"/>
            <a:ext cx="6142680" cy="2118600"/>
          </a:xfrm>
          <a:prstGeom prst="rect">
            <a:avLst/>
          </a:prstGeom>
          <a:ln>
            <a:noFill/>
          </a:ln>
        </p:spPr>
      </p:pic>
      <p:sp>
        <p:nvSpPr>
          <p:cNvPr id="1152" name="CustomShape 11"/>
          <p:cNvSpPr/>
          <p:nvPr/>
        </p:nvSpPr>
        <p:spPr>
          <a:xfrm rot="8188800">
            <a:off x="5836440" y="3429000"/>
            <a:ext cx="613800" cy="613800"/>
          </a:xfrm>
          <a:prstGeom prst="arc">
            <a:avLst>
              <a:gd name="adj1" fmla="val 15764714"/>
              <a:gd name="adj2" fmla="val 10651"/>
            </a:avLst>
          </a:prstGeom>
          <a:noFill/>
          <a:ln w="28440">
            <a:solidFill>
              <a:srgbClr val="009900"/>
            </a:solidFill>
            <a:headEnd type="stealth" w="med" len="med"/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3" name="CustomShape 12"/>
          <p:cNvSpPr/>
          <p:nvPr/>
        </p:nvSpPr>
        <p:spPr>
          <a:xfrm rot="8188800">
            <a:off x="3659520" y="4255920"/>
            <a:ext cx="613800" cy="613800"/>
          </a:xfrm>
          <a:prstGeom prst="arc">
            <a:avLst>
              <a:gd name="adj1" fmla="val 2042627"/>
              <a:gd name="adj2" fmla="val 8403636"/>
            </a:avLst>
          </a:prstGeom>
          <a:noFill/>
          <a:ln w="28440">
            <a:solidFill>
              <a:srgbClr val="FF0000"/>
            </a:solidFill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4" name="CustomShape 13"/>
          <p:cNvSpPr/>
          <p:nvPr/>
        </p:nvSpPr>
        <p:spPr>
          <a:xfrm rot="13411800" flipH="1">
            <a:off x="2884800" y="4119480"/>
            <a:ext cx="613800" cy="613800"/>
          </a:xfrm>
          <a:prstGeom prst="arc">
            <a:avLst>
              <a:gd name="adj1" fmla="val 2042627"/>
              <a:gd name="adj2" fmla="val 6730665"/>
            </a:avLst>
          </a:prstGeom>
          <a:noFill/>
          <a:ln w="28440">
            <a:solidFill>
              <a:srgbClr val="FF0000"/>
            </a:solidFill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5" name="CustomShape 14"/>
          <p:cNvSpPr/>
          <p:nvPr/>
        </p:nvSpPr>
        <p:spPr>
          <a:xfrm rot="8013600">
            <a:off x="7962600" y="3477960"/>
            <a:ext cx="342720" cy="340920"/>
          </a:xfrm>
          <a:prstGeom prst="arc">
            <a:avLst>
              <a:gd name="adj1" fmla="val 14794491"/>
              <a:gd name="adj2" fmla="val 1527827"/>
            </a:avLst>
          </a:prstGeom>
          <a:noFill/>
          <a:ln w="28440">
            <a:solidFill>
              <a:srgbClr val="FF0000"/>
            </a:solidFill>
            <a:headEnd type="stealth" w="med" len="med"/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6" name="CustomShape 15"/>
          <p:cNvSpPr/>
          <p:nvPr/>
        </p:nvSpPr>
        <p:spPr>
          <a:xfrm rot="13586400" flipV="1">
            <a:off x="7762440" y="5146560"/>
            <a:ext cx="500760" cy="524160"/>
          </a:xfrm>
          <a:prstGeom prst="arc">
            <a:avLst>
              <a:gd name="adj1" fmla="val 15341707"/>
              <a:gd name="adj2" fmla="val 989713"/>
            </a:avLst>
          </a:prstGeom>
          <a:noFill/>
          <a:ln w="28440">
            <a:solidFill>
              <a:srgbClr val="FF0000"/>
            </a:solidFill>
            <a:headEnd type="stealth" w="med" len="med"/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7" name="CustomShape 16"/>
          <p:cNvSpPr/>
          <p:nvPr/>
        </p:nvSpPr>
        <p:spPr>
          <a:xfrm rot="13660800" flipH="1">
            <a:off x="4740240" y="4257360"/>
            <a:ext cx="997200" cy="680400"/>
          </a:xfrm>
          <a:prstGeom prst="arc">
            <a:avLst>
              <a:gd name="adj1" fmla="val 2583823"/>
              <a:gd name="adj2" fmla="val 5838912"/>
            </a:avLst>
          </a:prstGeom>
          <a:noFill/>
          <a:ln w="28440">
            <a:solidFill>
              <a:srgbClr val="009900"/>
            </a:solidFill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8" name="CustomShape 17"/>
          <p:cNvSpPr/>
          <p:nvPr/>
        </p:nvSpPr>
        <p:spPr>
          <a:xfrm rot="7939200">
            <a:off x="6426480" y="4296240"/>
            <a:ext cx="997200" cy="680400"/>
          </a:xfrm>
          <a:prstGeom prst="arc">
            <a:avLst>
              <a:gd name="adj1" fmla="val 2583823"/>
              <a:gd name="adj2" fmla="val 5838912"/>
            </a:avLst>
          </a:prstGeom>
          <a:noFill/>
          <a:ln w="28440">
            <a:solidFill>
              <a:srgbClr val="009900"/>
            </a:solidFill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9" name="CustomShape 18"/>
          <p:cNvSpPr/>
          <p:nvPr/>
        </p:nvSpPr>
        <p:spPr>
          <a:xfrm>
            <a:off x="2967960" y="3531240"/>
            <a:ext cx="6976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fr-FR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X axis</a:t>
            </a:r>
            <a:endParaRPr lang="fr-FR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0" name="CustomShape 19"/>
          <p:cNvSpPr/>
          <p:nvPr/>
        </p:nvSpPr>
        <p:spPr>
          <a:xfrm>
            <a:off x="5031480" y="3531240"/>
            <a:ext cx="69012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fr-FR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Y axis</a:t>
            </a:r>
            <a:endParaRPr lang="fr-FR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1" name="CustomShape 20"/>
          <p:cNvSpPr/>
          <p:nvPr/>
        </p:nvSpPr>
        <p:spPr>
          <a:xfrm>
            <a:off x="7071960" y="3531240"/>
            <a:ext cx="6854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fr-FR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Z axis</a:t>
            </a:r>
            <a:endParaRPr lang="fr-FR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13</Words>
  <Application>Microsoft Macintosh PowerPoint</Application>
  <PresentationFormat>Grand écran</PresentationFormat>
  <Paragraphs>7</Paragraphs>
  <Slides>2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Julien SEIN</dc:creator>
  <cp:lastModifiedBy>Julien SEIN</cp:lastModifiedBy>
  <cp:revision>1</cp:revision>
  <dcterms:created xsi:type="dcterms:W3CDTF">2021-05-05T20:19:14Z</dcterms:created>
  <dcterms:modified xsi:type="dcterms:W3CDTF">2021-05-05T20:20:16Z</dcterms:modified>
</cp:coreProperties>
</file>

<file path=docProps/thumbnail.jpeg>
</file>